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10018-969A-B640-B872-D48C0637C6B3}" v="1" dt="2025-01-21T21:45:24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7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F2710018-969A-B640-B872-D48C0637C6B3}"/>
    <pc:docChg chg="modMainMaster">
      <pc:chgData name="FScott Hawley" userId="2e958507-f4b1-412a-8a59-a64782d30dcf" providerId="ADAL" clId="{F2710018-969A-B640-B872-D48C0637C6B3}" dt="2025-01-21T21:45:42.265" v="2" actId="1076"/>
      <pc:docMkLst>
        <pc:docMk/>
      </pc:docMkLst>
      <pc:sldMasterChg chg="modSp mod">
        <pc:chgData name="FScott Hawley" userId="2e958507-f4b1-412a-8a59-a64782d30dcf" providerId="ADAL" clId="{F2710018-969A-B640-B872-D48C0637C6B3}" dt="2025-01-21T21:45:42.265" v="2" actId="107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F2710018-969A-B640-B872-D48C0637C6B3}" dt="2025-01-21T21:45:42.265" v="2" actId="107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24174"/>
            <a:ext cx="12188952" cy="63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20</cp:revision>
  <dcterms:created xsi:type="dcterms:W3CDTF">2019-09-13T20:21:51Z</dcterms:created>
  <dcterms:modified xsi:type="dcterms:W3CDTF">2025-01-21T21:45:45Z</dcterms:modified>
</cp:coreProperties>
</file>