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1654E1-A89B-B441-B400-EDA46D2E5744}" v="3" dt="2025-01-21T21:40:39.8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012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87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E41654E1-A89B-B441-B400-EDA46D2E5744}"/>
    <pc:docChg chg="modMainMaster">
      <pc:chgData name="FScott Hawley" userId="2e958507-f4b1-412a-8a59-a64782d30dcf" providerId="ADAL" clId="{E41654E1-A89B-B441-B400-EDA46D2E5744}" dt="2025-01-21T21:40:39.871" v="6" actId="14826"/>
      <pc:docMkLst>
        <pc:docMk/>
      </pc:docMkLst>
      <pc:sldMasterChg chg="modSp modSldLayout">
        <pc:chgData name="FScott Hawley" userId="2e958507-f4b1-412a-8a59-a64782d30dcf" providerId="ADAL" clId="{E41654E1-A89B-B441-B400-EDA46D2E5744}" dt="2025-01-21T21:40:39.871" v="6" actId="14826"/>
        <pc:sldMasterMkLst>
          <pc:docMk/>
          <pc:sldMasterMk cId="2990309507" sldId="2147483672"/>
        </pc:sldMasterMkLst>
        <pc:picChg chg="mod">
          <ac:chgData name="FScott Hawley" userId="2e958507-f4b1-412a-8a59-a64782d30dcf" providerId="ADAL" clId="{E41654E1-A89B-B441-B400-EDA46D2E5744}" dt="2025-01-21T21:40:39.871" v="6" actId="14826"/>
          <ac:picMkLst>
            <pc:docMk/>
            <pc:sldMasterMk cId="2990309507" sldId="2147483672"/>
            <ac:picMk id="5" creationId="{8661F090-0020-4397-B822-7C48871F649F}"/>
          </ac:picMkLst>
        </pc:picChg>
        <pc:sldLayoutChg chg="addSp delSp modSp mod">
          <pc:chgData name="FScott Hawley" userId="2e958507-f4b1-412a-8a59-a64782d30dcf" providerId="ADAL" clId="{E41654E1-A89B-B441-B400-EDA46D2E5744}" dt="2025-01-21T21:40:16.480" v="5"/>
          <pc:sldLayoutMkLst>
            <pc:docMk/>
            <pc:sldMasterMk cId="2990309507" sldId="2147483672"/>
            <pc:sldLayoutMk cId="12290799" sldId="2147483673"/>
          </pc:sldLayoutMkLst>
          <pc:spChg chg="add del mod">
            <ac:chgData name="FScott Hawley" userId="2e958507-f4b1-412a-8a59-a64782d30dcf" providerId="ADAL" clId="{E41654E1-A89B-B441-B400-EDA46D2E5744}" dt="2025-01-21T21:40:14.621" v="3"/>
            <ac:spMkLst>
              <pc:docMk/>
              <pc:sldMasterMk cId="2990309507" sldId="2147483672"/>
              <pc:sldLayoutMk cId="12290799" sldId="2147483673"/>
              <ac:spMk id="4" creationId="{0AC59C57-31D8-C478-2D3B-8C1F34A27589}"/>
            </ac:spMkLst>
          </pc:spChg>
          <pc:spChg chg="add del mod">
            <ac:chgData name="FScott Hawley" userId="2e958507-f4b1-412a-8a59-a64782d30dcf" providerId="ADAL" clId="{E41654E1-A89B-B441-B400-EDA46D2E5744}" dt="2025-01-21T21:40:16.480" v="5"/>
            <ac:spMkLst>
              <pc:docMk/>
              <pc:sldMasterMk cId="2990309507" sldId="2147483672"/>
              <pc:sldLayoutMk cId="12290799" sldId="2147483673"/>
              <ac:spMk id="5" creationId="{54B33EFB-8B06-6332-2C7B-5702B5AA863C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9" y="8538883"/>
            <a:ext cx="6850381" cy="60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</TotalTime>
  <Words>0</Words>
  <Application>Microsoft Macintosh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20</cp:revision>
  <dcterms:created xsi:type="dcterms:W3CDTF">2019-09-13T20:21:51Z</dcterms:created>
  <dcterms:modified xsi:type="dcterms:W3CDTF">2025-01-21T21:40:44Z</dcterms:modified>
</cp:coreProperties>
</file>