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9EAB52-4256-8241-9EF1-11FF49D21FAF}" v="1" dt="2025-01-21T21:38:39.2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366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5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Scott Hawley" userId="2e958507-f4b1-412a-8a59-a64782d30dcf" providerId="ADAL" clId="{7C9EAB52-4256-8241-9EF1-11FF49D21FAF}"/>
    <pc:docChg chg="modMainMaster">
      <pc:chgData name="FScott Hawley" userId="2e958507-f4b1-412a-8a59-a64782d30dcf" providerId="ADAL" clId="{7C9EAB52-4256-8241-9EF1-11FF49D21FAF}" dt="2025-01-21T21:38:53.539" v="2" actId="1076"/>
      <pc:docMkLst>
        <pc:docMk/>
      </pc:docMkLst>
      <pc:sldMasterChg chg="modSp mod">
        <pc:chgData name="FScott Hawley" userId="2e958507-f4b1-412a-8a59-a64782d30dcf" providerId="ADAL" clId="{7C9EAB52-4256-8241-9EF1-11FF49D21FAF}" dt="2025-01-21T21:38:53.539" v="2" actId="1076"/>
        <pc:sldMasterMkLst>
          <pc:docMk/>
          <pc:sldMasterMk cId="2246663853" sldId="2147483648"/>
        </pc:sldMasterMkLst>
        <pc:picChg chg="mod">
          <ac:chgData name="FScott Hawley" userId="2e958507-f4b1-412a-8a59-a64782d30dcf" providerId="ADAL" clId="{7C9EAB52-4256-8241-9EF1-11FF49D21FAF}" dt="2025-01-21T21:38:53.539" v="2" actId="1076"/>
          <ac:picMkLst>
            <pc:docMk/>
            <pc:sldMasterMk cId="2246663853" sldId="2147483648"/>
            <ac:picMk id="7" creationId="{6EF7347B-DB75-4F6B-B554-F9EEB1D0C5CD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967C3-E2EF-48BE-B88B-7BC5994E5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45109-938C-4044-A017-1CC1969A2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D8DC5-DE7D-4E6A-A669-6F4DE831D7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CA354-34B4-4AB6-992A-50ED99B0D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BD87A-3ACC-494B-A584-6D8285B0F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3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7BE8-9AF9-416B-B6C4-DBF9A95BF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787590-C0D8-462E-9282-422579914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3E653-AFF5-40B9-B12A-94BF85D8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0A89-9242-47EF-BE71-23C49E2C6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53117-8312-4F0F-89D4-03C67C660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5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E5DE1C-9FE8-4F76-B206-773F3B89AA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E69AD-CEA7-41D5-ACB1-DEB37D1D2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CD05D-AE01-4948-A4E1-E66F2D9D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878CA-2F05-44A1-931E-CAAAAF91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B899E-C9A3-4B7E-B8AC-E796989E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1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A288-4404-49C6-81E1-F60622CC6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143C3-DF48-46E4-B7F9-E0C6D878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36B4E-13A6-4DF0-AAA8-F83C3CA5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9CA67-C1E0-4EB4-8F1A-ACCF450C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27589-F2CF-4BAF-A4A1-6F4496B0B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2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3331-3859-4E33-809C-EACC953D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026F6-0AE9-4023-AF97-ED3094EB0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8AE84-61BF-4166-83B1-2647B1D7E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F256D-93BA-4DA0-B6AD-37551BBA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D1D1F-F46B-4A17-8C00-37F8C8AF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9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500A9-8D9B-43D2-B75A-BED602EC0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A6D8C-949C-4FA8-9D92-598E92777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854AB-FAB8-4A9C-9891-928897B95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AF54B-DFC8-44C4-8D8F-4A8C4C22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18D4-AFF3-4595-9860-4690F85E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6555C-EE45-4171-A912-30E3F4505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3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ED8E-5F30-43FC-A682-E069CF045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963FF-74B4-4E24-A806-098DBA342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6750B-3C3E-4B66-A815-1F82EB705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8D51E-54A4-4550-BEB7-553069024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20F79A-D9AC-46E9-A454-67969DE73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8F98B7-464E-4464-BADE-CEDCDB58CA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37286-E1B3-489C-B771-65922614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C177A2-A16D-45CA-91E2-23359359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8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5395-BD07-473D-B3C7-F238C4255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89C29D-182A-4170-8227-F3E51A0BD6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98AF3-1F34-4D97-BA2B-1B98443D7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841930-CBC2-4CDD-AFA4-A50B0924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3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D638C3-CA9E-474C-A433-529E1B92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E23A9-6651-4356-B67C-C622E8B70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33D4C-11A8-4389-B09F-AD4CC5E6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7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7AF66-645A-42FC-8DFD-0280F7CD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23BDF-3016-443E-B48A-3D917445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9BC8F-2466-43EE-AAA6-1EB27CFC3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F8965-2706-48A9-890A-549BA90FB1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E1050-0EC3-470D-83B3-F51301AEB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5CBA0-0FCE-4939-988B-4F93BB299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1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3268E-B789-46C9-9EA0-AA4976C9E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D23235-E912-4C25-87F2-4A7396854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F0FF6-7E67-4C7B-8018-A50A03EA9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F2B67-F2D3-485D-917E-1F066DA7E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288F0-2489-4496-A39C-2413A46C9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B296F4-08E3-4BB7-8B6C-2B555F7C1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3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14FE06-9A9A-4F19-BD0D-64266A229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7F14E-B892-4048-B2BF-6ADC090E3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F7347B-DB75-4F6B-B554-F9EEB1D0C5C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" y="6224174"/>
            <a:ext cx="12188952" cy="63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6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FScott Hawley</cp:lastModifiedBy>
  <cp:revision>10</cp:revision>
  <dcterms:created xsi:type="dcterms:W3CDTF">2019-09-13T20:21:51Z</dcterms:created>
  <dcterms:modified xsi:type="dcterms:W3CDTF">2025-01-21T21:38:59Z</dcterms:modified>
</cp:coreProperties>
</file>