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96525C-8E48-D446-B7FD-1FAE1AB2EAB8}" v="1" dt="2025-01-21T21:29:34.3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50" autoAdjust="0"/>
    <p:restoredTop sz="94660"/>
  </p:normalViewPr>
  <p:slideViewPr>
    <p:cSldViewPr snapToGrid="0">
      <p:cViewPr varScale="1">
        <p:scale>
          <a:sx n="146" d="100"/>
          <a:sy n="146" d="100"/>
        </p:scale>
        <p:origin x="2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9296525C-8E48-D446-B7FD-1FAE1AB2EAB8}"/>
    <pc:docChg chg="modMainMaster">
      <pc:chgData name="FScott Hawley" userId="2e958507-f4b1-412a-8a59-a64782d30dcf" providerId="ADAL" clId="{9296525C-8E48-D446-B7FD-1FAE1AB2EAB8}" dt="2025-01-21T21:30:02.611" v="3" actId="1076"/>
      <pc:docMkLst>
        <pc:docMk/>
      </pc:docMkLst>
      <pc:sldMasterChg chg="modSp mod">
        <pc:chgData name="FScott Hawley" userId="2e958507-f4b1-412a-8a59-a64782d30dcf" providerId="ADAL" clId="{9296525C-8E48-D446-B7FD-1FAE1AB2EAB8}" dt="2025-01-21T21:30:02.611" v="3" actId="107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9296525C-8E48-D446-B7FD-1FAE1AB2EAB8}" dt="2025-01-21T21:30:02.611" v="3" actId="107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6224174"/>
            <a:ext cx="12188952" cy="63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12</cp:revision>
  <dcterms:created xsi:type="dcterms:W3CDTF">2019-09-13T20:21:51Z</dcterms:created>
  <dcterms:modified xsi:type="dcterms:W3CDTF">2025-01-21T21:30:04Z</dcterms:modified>
</cp:coreProperties>
</file>