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E797DF-F2B5-1447-B925-7CD888646569}" v="1" dt="2025-01-21T21:16:40.0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391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Scott Hawley" userId="2e958507-f4b1-412a-8a59-a64782d30dcf" providerId="ADAL" clId="{B8E797DF-F2B5-1447-B925-7CD888646569}"/>
    <pc:docChg chg="modMainMaster">
      <pc:chgData name="FScott Hawley" userId="2e958507-f4b1-412a-8a59-a64782d30dcf" providerId="ADAL" clId="{B8E797DF-F2B5-1447-B925-7CD888646569}" dt="2025-01-21T21:16:40.033" v="0" actId="14826"/>
      <pc:docMkLst>
        <pc:docMk/>
      </pc:docMkLst>
      <pc:sldMasterChg chg="modSp">
        <pc:chgData name="FScott Hawley" userId="2e958507-f4b1-412a-8a59-a64782d30dcf" providerId="ADAL" clId="{B8E797DF-F2B5-1447-B925-7CD888646569}" dt="2025-01-21T21:16:40.033" v="0" actId="14826"/>
        <pc:sldMasterMkLst>
          <pc:docMk/>
          <pc:sldMasterMk cId="2990309507" sldId="2147483672"/>
        </pc:sldMasterMkLst>
        <pc:picChg chg="mod">
          <ac:chgData name="FScott Hawley" userId="2e958507-f4b1-412a-8a59-a64782d30dcf" providerId="ADAL" clId="{B8E797DF-F2B5-1447-B925-7CD888646569}" dt="2025-01-21T21:16:40.033" v="0" actId="14826"/>
          <ac:picMkLst>
            <pc:docMk/>
            <pc:sldMasterMk cId="2990309507" sldId="2147483672"/>
            <ac:picMk id="5" creationId="{8661F090-0020-4397-B822-7C48871F649F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0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93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8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51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7893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39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128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71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351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74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232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61F090-0020-4397-B822-7C48871F649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23" y="8538885"/>
            <a:ext cx="6850369" cy="605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309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19DE-CA1B-422E-A9EB-BD93C61302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CF58C-CABD-45AD-A6AB-449372A7D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5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0</Words>
  <Application>Microsoft Macintosh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Johnson</dc:creator>
  <cp:lastModifiedBy>FScott Hawley</cp:lastModifiedBy>
  <cp:revision>12</cp:revision>
  <dcterms:created xsi:type="dcterms:W3CDTF">2019-09-13T20:21:51Z</dcterms:created>
  <dcterms:modified xsi:type="dcterms:W3CDTF">2025-01-21T21:16:45Z</dcterms:modified>
</cp:coreProperties>
</file>