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8E1A7-E1A0-FD45-B4F9-896CC0355E8C}" v="1" dt="2025-01-21T21:14:31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496" autoAdjust="0"/>
    <p:restoredTop sz="94660"/>
  </p:normalViewPr>
  <p:slideViewPr>
    <p:cSldViewPr snapToGrid="0">
      <p:cViewPr>
        <p:scale>
          <a:sx n="138" d="100"/>
          <a:sy n="138" d="100"/>
        </p:scale>
        <p:origin x="2968" y="-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3348E1A7-E1A0-FD45-B4F9-896CC0355E8C}"/>
    <pc:docChg chg="modMainMaster">
      <pc:chgData name="FScott Hawley" userId="2e958507-f4b1-412a-8a59-a64782d30dcf" providerId="ADAL" clId="{3348E1A7-E1A0-FD45-B4F9-896CC0355E8C}" dt="2025-01-21T21:14:31.669" v="0" actId="14826"/>
      <pc:docMkLst>
        <pc:docMk/>
      </pc:docMkLst>
      <pc:sldMasterChg chg="modSp">
        <pc:chgData name="FScott Hawley" userId="2e958507-f4b1-412a-8a59-a64782d30dcf" providerId="ADAL" clId="{3348E1A7-E1A0-FD45-B4F9-896CC0355E8C}" dt="2025-01-21T21:14:31.669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3348E1A7-E1A0-FD45-B4F9-896CC0355E8C}" dt="2025-01-21T21:14:31.669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5" y="8538883"/>
            <a:ext cx="6850381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9</cp:revision>
  <dcterms:created xsi:type="dcterms:W3CDTF">2019-09-13T20:21:51Z</dcterms:created>
  <dcterms:modified xsi:type="dcterms:W3CDTF">2025-01-21T21:14:37Z</dcterms:modified>
</cp:coreProperties>
</file>