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6858000" cy="9144000" type="letter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3B84842-6AF7-724A-8737-D611A8C69110}" v="1" dt="2025-01-21T21:13:39.90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 horzBarState="maximized">
    <p:restoredLeft sz="13610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944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FScott Hawley" userId="2e958507-f4b1-412a-8a59-a64782d30dcf" providerId="ADAL" clId="{83B84842-6AF7-724A-8737-D611A8C69110}"/>
    <pc:docChg chg="modMainMaster">
      <pc:chgData name="FScott Hawley" userId="2e958507-f4b1-412a-8a59-a64782d30dcf" providerId="ADAL" clId="{83B84842-6AF7-724A-8737-D611A8C69110}" dt="2025-01-21T21:13:39.909" v="0" actId="14826"/>
      <pc:docMkLst>
        <pc:docMk/>
      </pc:docMkLst>
      <pc:sldMasterChg chg="modSp">
        <pc:chgData name="FScott Hawley" userId="2e958507-f4b1-412a-8a59-a64782d30dcf" providerId="ADAL" clId="{83B84842-6AF7-724A-8737-D611A8C69110}" dt="2025-01-21T21:13:39.909" v="0" actId="14826"/>
        <pc:sldMasterMkLst>
          <pc:docMk/>
          <pc:sldMasterMk cId="2990309507" sldId="2147483672"/>
        </pc:sldMasterMkLst>
        <pc:picChg chg="mod">
          <ac:chgData name="FScott Hawley" userId="2e958507-f4b1-412a-8a59-a64782d30dcf" providerId="ADAL" clId="{83B84842-6AF7-724A-8737-D611A8C69110}" dt="2025-01-21T21:13:39.909" v="0" actId="14826"/>
          <ac:picMkLst>
            <pc:docMk/>
            <pc:sldMasterMk cId="2990309507" sldId="2147483672"/>
            <ac:picMk id="5" creationId="{8661F090-0020-4397-B822-7C48871F649F}"/>
          </ac:picMkLst>
        </pc:pic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907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803208" y="8509426"/>
            <a:ext cx="1543050" cy="486833"/>
          </a:xfrm>
          <a:prstGeom prst="rect">
            <a:avLst/>
          </a:prstGeom>
        </p:spPr>
        <p:txBody>
          <a:bodyPr/>
          <a:lstStyle/>
          <a:p>
            <a:fld id="{46B1DCD6-5F14-4451-BAD8-32AE411063C5}" type="datetimeFigureOut">
              <a:rPr lang="en-US" smtClean="0"/>
              <a:t>1/21/25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/>
          <a:lstStyle/>
          <a:p>
            <a:fld id="{6238FCD0-793A-42E9-B63A-EFE7550AF0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49934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803208" y="8509426"/>
            <a:ext cx="1543050" cy="486833"/>
          </a:xfrm>
          <a:prstGeom prst="rect">
            <a:avLst/>
          </a:prstGeom>
        </p:spPr>
        <p:txBody>
          <a:bodyPr/>
          <a:lstStyle/>
          <a:p>
            <a:fld id="{46B1DCD6-5F14-4451-BAD8-32AE411063C5}" type="datetimeFigureOut">
              <a:rPr lang="en-US" smtClean="0"/>
              <a:t>1/21/25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/>
          <a:lstStyle/>
          <a:p>
            <a:fld id="{6238FCD0-793A-42E9-B63A-EFE7550AF0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53885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803208" y="8509426"/>
            <a:ext cx="1543050" cy="486833"/>
          </a:xfrm>
          <a:prstGeom prst="rect">
            <a:avLst/>
          </a:prstGeom>
        </p:spPr>
        <p:txBody>
          <a:bodyPr/>
          <a:lstStyle/>
          <a:p>
            <a:fld id="{46B1DCD6-5F14-4451-BAD8-32AE411063C5}" type="datetimeFigureOut">
              <a:rPr lang="en-US" smtClean="0"/>
              <a:t>1/21/25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/>
          <a:lstStyle/>
          <a:p>
            <a:fld id="{6238FCD0-793A-42E9-B63A-EFE7550AF0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85127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278930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803208" y="8509426"/>
            <a:ext cx="1543050" cy="486833"/>
          </a:xfrm>
          <a:prstGeom prst="rect">
            <a:avLst/>
          </a:prstGeom>
        </p:spPr>
        <p:txBody>
          <a:bodyPr/>
          <a:lstStyle/>
          <a:p>
            <a:fld id="{46B1DCD6-5F14-4451-BAD8-32AE411063C5}" type="datetimeFigureOut">
              <a:rPr lang="en-US" smtClean="0"/>
              <a:t>1/21/25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/>
          <a:lstStyle/>
          <a:p>
            <a:fld id="{6238FCD0-793A-42E9-B63A-EFE7550AF0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33965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2803208" y="8509426"/>
            <a:ext cx="1543050" cy="486833"/>
          </a:xfrm>
          <a:prstGeom prst="rect">
            <a:avLst/>
          </a:prstGeom>
        </p:spPr>
        <p:txBody>
          <a:bodyPr/>
          <a:lstStyle/>
          <a:p>
            <a:fld id="{46B1DCD6-5F14-4451-BAD8-32AE411063C5}" type="datetimeFigureOut">
              <a:rPr lang="en-US" smtClean="0"/>
              <a:t>1/21/25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/>
          <a:lstStyle/>
          <a:p>
            <a:fld id="{6238FCD0-793A-42E9-B63A-EFE7550AF0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21287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2803208" y="8509426"/>
            <a:ext cx="1543050" cy="486833"/>
          </a:xfrm>
          <a:prstGeom prst="rect">
            <a:avLst/>
          </a:prstGeom>
        </p:spPr>
        <p:txBody>
          <a:bodyPr/>
          <a:lstStyle/>
          <a:p>
            <a:fld id="{46B1DCD6-5F14-4451-BAD8-32AE411063C5}" type="datetimeFigureOut">
              <a:rPr lang="en-US" smtClean="0"/>
              <a:t>1/21/25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/>
          <a:lstStyle/>
          <a:p>
            <a:fld id="{6238FCD0-793A-42E9-B63A-EFE7550AF0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79714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2803208" y="8509426"/>
            <a:ext cx="1543050" cy="486833"/>
          </a:xfrm>
          <a:prstGeom prst="rect">
            <a:avLst/>
          </a:prstGeom>
        </p:spPr>
        <p:txBody>
          <a:bodyPr/>
          <a:lstStyle/>
          <a:p>
            <a:fld id="{46B1DCD6-5F14-4451-BAD8-32AE411063C5}" type="datetimeFigureOut">
              <a:rPr lang="en-US" smtClean="0"/>
              <a:t>1/21/25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/>
          <a:lstStyle/>
          <a:p>
            <a:fld id="{6238FCD0-793A-42E9-B63A-EFE7550AF0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93519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803208" y="8509426"/>
            <a:ext cx="1543050" cy="486833"/>
          </a:xfrm>
          <a:prstGeom prst="rect">
            <a:avLst/>
          </a:prstGeom>
        </p:spPr>
        <p:txBody>
          <a:bodyPr/>
          <a:lstStyle/>
          <a:p>
            <a:fld id="{46B1DCD6-5F14-4451-BAD8-32AE411063C5}" type="datetimeFigureOut">
              <a:rPr lang="en-US" smtClean="0"/>
              <a:t>1/21/25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/>
          <a:lstStyle/>
          <a:p>
            <a:fld id="{6238FCD0-793A-42E9-B63A-EFE7550AF0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83745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803208" y="8509426"/>
            <a:ext cx="1543050" cy="486833"/>
          </a:xfrm>
          <a:prstGeom prst="rect">
            <a:avLst/>
          </a:prstGeom>
        </p:spPr>
        <p:txBody>
          <a:bodyPr/>
          <a:lstStyle/>
          <a:p>
            <a:fld id="{46B1DCD6-5F14-4451-BAD8-32AE411063C5}" type="datetimeFigureOut">
              <a:rPr lang="en-US" smtClean="0"/>
              <a:t>1/21/25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/>
          <a:lstStyle/>
          <a:p>
            <a:fld id="{6238FCD0-793A-42E9-B63A-EFE7550AF0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72325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661F090-0020-4397-B822-7C48871F649F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823" y="8538884"/>
            <a:ext cx="6850369" cy="6051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03095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AA19DE-CA1B-422E-A9EB-BD93C613029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53CF58C-CABD-45AD-A6AB-449372A7D26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785453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71</TotalTime>
  <Words>0</Words>
  <Application>Microsoft Macintosh PowerPoint</Application>
  <PresentationFormat>Letter Paper (8.5x11 in)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Gary Johnson</dc:creator>
  <cp:lastModifiedBy>FScott Hawley</cp:lastModifiedBy>
  <cp:revision>8</cp:revision>
  <dcterms:created xsi:type="dcterms:W3CDTF">2019-09-13T20:21:51Z</dcterms:created>
  <dcterms:modified xsi:type="dcterms:W3CDTF">2025-01-21T21:13:49Z</dcterms:modified>
</cp:coreProperties>
</file>