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4F9ACD-E7CE-C744-AF3A-4F1123ABFB24}" v="2" dt="2025-01-21T21:27:59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47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29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954F9ACD-E7CE-C744-AF3A-4F1123ABFB24}"/>
    <pc:docChg chg="modMainMaster">
      <pc:chgData name="FScott Hawley" userId="2e958507-f4b1-412a-8a59-a64782d30dcf" providerId="ADAL" clId="{954F9ACD-E7CE-C744-AF3A-4F1123ABFB24}" dt="2025-01-21T21:27:59.127" v="3" actId="14826"/>
      <pc:docMkLst>
        <pc:docMk/>
      </pc:docMkLst>
      <pc:sldMasterChg chg="modSp mod">
        <pc:chgData name="FScott Hawley" userId="2e958507-f4b1-412a-8a59-a64782d30dcf" providerId="ADAL" clId="{954F9ACD-E7CE-C744-AF3A-4F1123ABFB24}" dt="2025-01-21T21:27:59.127" v="3" actId="14826"/>
        <pc:sldMasterMkLst>
          <pc:docMk/>
          <pc:sldMasterMk cId="2246663853" sldId="2147483648"/>
        </pc:sldMasterMkLst>
        <pc:picChg chg="mod">
          <ac:chgData name="FScott Hawley" userId="2e958507-f4b1-412a-8a59-a64782d30dcf" providerId="ADAL" clId="{954F9ACD-E7CE-C744-AF3A-4F1123ABFB24}" dt="2025-01-21T21:27:59.127" v="3" actId="14826"/>
          <ac:picMkLst>
            <pc:docMk/>
            <pc:sldMasterMk cId="2246663853" sldId="2147483648"/>
            <ac:picMk id="7" creationId="{6EF7347B-DB75-4F6B-B554-F9EEB1D0C5CD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" y="6218080"/>
            <a:ext cx="12188952" cy="63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7</cp:revision>
  <dcterms:created xsi:type="dcterms:W3CDTF">2019-09-13T20:21:51Z</dcterms:created>
  <dcterms:modified xsi:type="dcterms:W3CDTF">2025-01-21T21:28:05Z</dcterms:modified>
</cp:coreProperties>
</file>