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6D905C-E427-D043-8B30-460EA904FB17}" v="1" dt="2025-01-21T20:46:03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50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8E6D905C-E427-D043-8B30-460EA904FB17}"/>
    <pc:docChg chg="modMainMaster">
      <pc:chgData name="FScott Hawley" userId="2e958507-f4b1-412a-8a59-a64782d30dcf" providerId="ADAL" clId="{8E6D905C-E427-D043-8B30-460EA904FB17}" dt="2025-01-21T20:46:03.358" v="0" actId="14826"/>
      <pc:docMkLst>
        <pc:docMk/>
      </pc:docMkLst>
      <pc:sldMasterChg chg="modSp">
        <pc:chgData name="FScott Hawley" userId="2e958507-f4b1-412a-8a59-a64782d30dcf" providerId="ADAL" clId="{8E6D905C-E427-D043-8B30-460EA904FB17}" dt="2025-01-21T20:46:03.358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8E6D905C-E427-D043-8B30-460EA904FB17}" dt="2025-01-21T20:46:03.358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9" y="8538884"/>
            <a:ext cx="6850381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7</cp:revision>
  <dcterms:created xsi:type="dcterms:W3CDTF">2019-09-13T20:21:51Z</dcterms:created>
  <dcterms:modified xsi:type="dcterms:W3CDTF">2025-01-21T20:46:07Z</dcterms:modified>
</cp:coreProperties>
</file>