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BCB0B2-7771-1F4A-A98F-86CA40D67182}" v="4" dt="2025-01-21T21:27:35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859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6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D7BCB0B2-7771-1F4A-A98F-86CA40D67182}"/>
    <pc:docChg chg="modMainMaster">
      <pc:chgData name="FScott Hawley" userId="2e958507-f4b1-412a-8a59-a64782d30dcf" providerId="ADAL" clId="{D7BCB0B2-7771-1F4A-A98F-86CA40D67182}" dt="2025-01-21T21:27:35.481" v="5" actId="14826"/>
      <pc:docMkLst>
        <pc:docMk/>
      </pc:docMkLst>
      <pc:sldMasterChg chg="modSp mod">
        <pc:chgData name="FScott Hawley" userId="2e958507-f4b1-412a-8a59-a64782d30dcf" providerId="ADAL" clId="{D7BCB0B2-7771-1F4A-A98F-86CA40D67182}" dt="2025-01-21T21:27:35.481" v="5" actId="1482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D7BCB0B2-7771-1F4A-A98F-86CA40D67182}" dt="2025-01-21T21:27:35.481" v="5" actId="1482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18080"/>
            <a:ext cx="12188952" cy="6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4</cp:revision>
  <dcterms:created xsi:type="dcterms:W3CDTF">2019-09-13T20:21:51Z</dcterms:created>
  <dcterms:modified xsi:type="dcterms:W3CDTF">2025-01-21T21:27:41Z</dcterms:modified>
</cp:coreProperties>
</file>