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7F0C4C-1DDB-8B4B-942B-BAF6C0BCD82A}" v="1" dt="2025-01-21T20:45:17.4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50" autoAdjust="0"/>
    <p:restoredTop sz="94660"/>
  </p:normalViewPr>
  <p:slideViewPr>
    <p:cSldViewPr snapToGrid="0">
      <p:cViewPr varScale="1">
        <p:scale>
          <a:sx n="93" d="100"/>
          <a:sy n="93" d="100"/>
        </p:scale>
        <p:origin x="328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467F0C4C-1DDB-8B4B-942B-BAF6C0BCD82A}"/>
    <pc:docChg chg="modMainMaster">
      <pc:chgData name="FScott Hawley" userId="2e958507-f4b1-412a-8a59-a64782d30dcf" providerId="ADAL" clId="{467F0C4C-1DDB-8B4B-942B-BAF6C0BCD82A}" dt="2025-01-21T20:45:17.431" v="0" actId="14826"/>
      <pc:docMkLst>
        <pc:docMk/>
      </pc:docMkLst>
      <pc:sldMasterChg chg="modSp">
        <pc:chgData name="FScott Hawley" userId="2e958507-f4b1-412a-8a59-a64782d30dcf" providerId="ADAL" clId="{467F0C4C-1DDB-8B4B-942B-BAF6C0BCD82A}" dt="2025-01-21T20:45:17.431" v="0" actId="14826"/>
        <pc:sldMasterMkLst>
          <pc:docMk/>
          <pc:sldMasterMk cId="2990309507" sldId="2147483672"/>
        </pc:sldMasterMkLst>
        <pc:picChg chg="mod">
          <ac:chgData name="FScott Hawley" userId="2e958507-f4b1-412a-8a59-a64782d30dcf" providerId="ADAL" clId="{467F0C4C-1DDB-8B4B-942B-BAF6C0BCD82A}" dt="2025-01-21T20:45:17.431" v="0" actId="14826"/>
          <ac:picMkLst>
            <pc:docMk/>
            <pc:sldMasterMk cId="2990309507" sldId="2147483672"/>
            <ac:picMk id="5" creationId="{8661F090-0020-4397-B822-7C48871F649F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9" y="8538884"/>
            <a:ext cx="6850381" cy="60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0</Words>
  <Application>Microsoft Macintosh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6</cp:revision>
  <dcterms:created xsi:type="dcterms:W3CDTF">2019-09-13T20:21:51Z</dcterms:created>
  <dcterms:modified xsi:type="dcterms:W3CDTF">2025-01-21T20:45:21Z</dcterms:modified>
</cp:coreProperties>
</file>