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 horzBarState="maximized">
    <p:restoredLeft sz="16022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45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7967C3-E2EF-48BE-B88B-7BC5994E54B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0C45109-938C-4044-A017-1CC1969A2CB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7D8DC5-DE7D-4E6A-A669-6F4DE831D74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9/13/2019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7CA354-34B4-4AB6-992A-50ED99B0D6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8BD87A-3ACC-494B-A584-6D8285B0F5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49356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507BE8-9AF9-416B-B6C4-DBF9A95BF8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1787590-C0D8-462E-9282-42257991449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33E653-AFF5-40B9-B12A-94BF85D8A8B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9/13/2019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D70A89-9242-47EF-BE71-23C49E2C6A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653117-8312-4F0F-89D4-03C67C6607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65534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BE5DE1C-9FE8-4F76-B206-773F3B89AA5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84E69AD-CEA7-41D5-ACB1-DEB37D1D221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1CD05D-AE01-4948-A4E1-E66F2D9DD5A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9/13/2019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5878CA-2F05-44A1-931E-CAAAAF9115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3B899E-C9A3-4B7E-B8AC-E796989ECF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19128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97A288-4404-49C6-81E1-F60622CC6B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9143C3-DF48-46E4-B7F9-E0C6D878E9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F36B4E-13A6-4DF0-AAA8-F83C3CA5615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9/13/2019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49CA67-C1E0-4EB4-8F1A-ACCF450C65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C27589-F2CF-4BAF-A4A1-6F4496B0BD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66214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AC3331-3859-4E33-809C-EACC953D9F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AC026F6-0AE9-4023-AF97-ED3094EB0B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C8AE84-61BF-4166-83B1-2647B1D7EFC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9/13/2019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7F256D-93BA-4DA0-B6AD-37551BBAE9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AD1D1F-F46B-4A17-8C00-37F8C8AF24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87986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A500A9-8D9B-43D2-B75A-BED602EC08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8A6D8C-949C-4FA8-9D92-598E92777A1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49854AB-FAB8-4A9C-9891-928897B959D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88AF54B-DFC8-44C4-8D8F-4A8C4C22B6F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9/13/2019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3DD18D4-AFF3-4595-9860-4690F85E7D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C86555C-EE45-4171-A912-30E3F45057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20302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C7ED8E-5F30-43FC-A682-E069CF0456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C7963FF-74B4-4E24-A806-098DBA3425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C56750B-3C3E-4B66-A815-1F82EB70539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788D51E-54A4-4550-BEB7-55306902481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C20F79A-D9AC-46E9-A454-67969DE73BE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D8F98B7-464E-4464-BADE-CEDCDB58CA4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9/13/2019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6537286-E1B3-489C-B771-65922614A7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AC177A2-A16D-45CA-91E2-2335935948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6486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405395-BD07-473D-B3C7-F238C42554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989C29D-182A-4170-8227-F3E51A0BD68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9/13/2019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C498AF3-1F34-4D97-BA2B-1B98443D7B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A841930-CBC2-4CDD-AFA4-A50B0924D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14343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4D638C3-CA9E-474C-A433-529E1B92B3D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9/13/2019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26E23A9-6651-4356-B67C-C622E8B709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0A33D4C-11A8-4389-B09F-AD4CC5E6C5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07766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B7AF66-645A-42FC-8DFD-0280F7CD4B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723BDF-3016-443E-B48A-3D91744536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EB9BC8F-2466-43EE-AAA6-1EB27CFC30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BCF8965-2706-48A9-890A-549BA90FB11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9/13/2019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02E1050-0EC3-470D-83B3-F51301AEB5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965CBA0-0FCE-4939-988B-4F93BB2992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6714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53268E-B789-46C9-9EA0-AA4976C9E1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3D23235-E912-4C25-87F2-4A7396854CB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80F0FF6-7E67-4C7B-8018-A50A03EA9DB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5FF2B67-F2D3-485D-917E-1F066DA7E87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9/13/2019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D8288F0-2489-4496-A39C-2413A46C9C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9B296F4-08E3-4BB7-8B6C-2B555F7C11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96312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D14FE06-9A9A-4F19-BD0D-64266A2295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3D7F14E-B892-4048-B2BF-6ADC090E32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EF7347B-DB75-4F6B-B554-F9EEB1D0C5CD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6227379"/>
            <a:ext cx="12192000" cy="6306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66638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AA19DE-CA1B-422E-A9EB-BD93C613029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53CF58C-CABD-45AD-A6AB-449372A7D26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78545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Gary Johnson</dc:creator>
  <cp:lastModifiedBy>Gary Johnson</cp:lastModifiedBy>
  <cp:revision>14</cp:revision>
  <dcterms:created xsi:type="dcterms:W3CDTF">2019-09-13T20:21:51Z</dcterms:created>
  <dcterms:modified xsi:type="dcterms:W3CDTF">2019-09-13T21:38:17Z</dcterms:modified>
</cp:coreProperties>
</file>