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>
        <p:scale>
          <a:sx n="202" d="100"/>
          <a:sy n="202" d="100"/>
        </p:scale>
        <p:origin x="348" y="-6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538882"/>
            <a:ext cx="6857986" cy="60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15</cp:revision>
  <dcterms:created xsi:type="dcterms:W3CDTF">2019-09-13T20:21:51Z</dcterms:created>
  <dcterms:modified xsi:type="dcterms:W3CDTF">2019-09-16T17:14:30Z</dcterms:modified>
</cp:coreProperties>
</file>