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22" autoAdjust="0"/>
    <p:restoredTop sz="94660"/>
  </p:normalViewPr>
  <p:slideViewPr>
    <p:cSldViewPr snapToGrid="0">
      <p:cViewPr>
        <p:scale>
          <a:sx n="202" d="100"/>
          <a:sy n="202" d="100"/>
        </p:scale>
        <p:origin x="348" y="-6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789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7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1F090-0020-4397-B822-7C48871F6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" y="8538885"/>
            <a:ext cx="6857974" cy="60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Gary Johnson</cp:lastModifiedBy>
  <cp:revision>14</cp:revision>
  <dcterms:created xsi:type="dcterms:W3CDTF">2019-09-13T20:21:51Z</dcterms:created>
  <dcterms:modified xsi:type="dcterms:W3CDTF">2019-09-16T17:13:55Z</dcterms:modified>
</cp:coreProperties>
</file>